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8" r:id="rId9"/>
    <p:sldId id="262" r:id="rId10"/>
    <p:sldId id="271" r:id="rId11"/>
    <p:sldId id="272" r:id="rId12"/>
    <p:sldId id="263" r:id="rId13"/>
    <p:sldId id="274" r:id="rId14"/>
    <p:sldId id="276" r:id="rId15"/>
    <p:sldId id="277" r:id="rId16"/>
    <p:sldId id="278" r:id="rId17"/>
    <p:sldId id="279" r:id="rId18"/>
    <p:sldId id="267" r:id="rId19"/>
    <p:sldId id="281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2"/>
    <p:restoredTop sz="94934"/>
  </p:normalViewPr>
  <p:slideViewPr>
    <p:cSldViewPr snapToGrid="0">
      <p:cViewPr varScale="1">
        <p:scale>
          <a:sx n="91" d="100"/>
          <a:sy n="91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61B8F-85CC-A636-F19C-C96B12B8E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106FC8-7432-624C-2AA9-5B4970742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CDF3DA-4F91-D35F-1CA0-80915ABA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9470C4-BE57-033F-53AA-CEA4EBE2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444150-47BF-E9AD-D014-200F99EE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54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08753-0B6D-15E2-5449-FEFED271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6A6472-2AA1-243F-7DF1-5BBC5783D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FCFA6F-F226-AB8F-3A31-B967343EE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AD969C-F4B6-3195-F6A6-315FA095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A9646C-AB02-F30A-2F81-166B9FE6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60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643F08F-CCD4-04F6-DB9D-3EB0F5FAC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A00BE83-F742-EEC0-B5FA-877955CF0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725F04-AC63-D415-43CA-1CAE726D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67753C-62C2-525A-387E-E9D66F32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6710C-87B3-527C-4E27-955A906D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2D76E-9A62-82E1-B900-701637D3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EDD18C-EE4E-7B7D-67AE-5B5FFE0D7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B56CF1-9209-67C5-A3E2-61D419CA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96C21E-6A22-7665-E76C-B28FAC51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E1CAD-833C-034C-3274-126F2DDE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74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A9A44-516A-62C0-D8D0-DF89C031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7456D0-EAC8-E392-EA92-8A11C8172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240D5-E0E8-F490-B7C2-96C5F99A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965703-D336-B1A7-EA23-5A85CD1CD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690417-9932-E826-812D-D7398E24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53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A8F33-3AC4-4AE1-ED3B-D938F009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129476-FC7F-D5BF-8C83-112D340A3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996627-D53C-6378-DAE2-E1EE48B53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D3F0360-7C3B-9B50-0C35-2800CAB5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1ED53C-92F5-ED32-2310-CFB68C31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DCAF16-ED74-CD68-1117-629B4229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97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72C50-9F0B-CB6F-61A1-BD1030B6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6A4411-EC01-DDAE-4024-893E80BC5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F2D2F8-9974-3DB2-32C9-EA165F14B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EBAA5A1-09B5-F472-D8D7-51FA4F0BB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C2C850C-FC64-0F23-31F9-F4C44EB52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B497FA5-2661-C556-F051-C43675C2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3950062-D875-3DE4-B109-99F18DE6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1D46A2-5030-5F73-11A8-62163907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10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931CC-7828-AFDB-281E-4606A988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3B1E140-DE24-924A-055A-3D1F82D8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D51BE35-DA7B-4030-7462-22952127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8695E0-57DD-D85C-0926-20EDE126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50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23F90B4-37FF-755F-6600-B791077C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7C78D2-0E63-5732-5281-29685708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F5F7F7-6D55-BEBD-ACE3-26E14645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42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6FD2F-CFE6-F551-68A0-98A7EAF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FA7504-C03D-5D04-B1F0-D63E1AA8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6430A1-8AB0-716E-656E-90243056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067144-DF10-3FC5-DBA3-A3E94F8F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2818F5-336B-D718-0B02-EB560F1D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3926E5-E095-8DAE-D05B-4BBF1795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883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EFE6E-CF24-C2AF-413C-66E99AFC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613BFD-5A35-AFBC-69E0-DFEE81C06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467EE9-9305-6E77-19C2-44D8D32A4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D93E21-8B48-53A6-8E06-95F55BA1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1F32B3-A2F5-F3B8-521B-65459186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886142-8F4D-93B2-9B68-5CBA5B46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70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29ADA8D-7A54-B9C9-644F-0EEF21FD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4DC40A-E7C6-38F3-D436-0417F92A6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568CCC-7060-FF9F-31AF-AE86E06FC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1BF1E-8DC7-5C43-AA1B-FD0C72A9B4CA}" type="datetimeFigureOut">
              <a:rPr lang="nl-NL" smtClean="0"/>
              <a:t>13-03-2023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66838B-76F1-8801-5EBB-DA2A77104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D06555-F89E-4141-4372-3D2CC4D7E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FF2BE-53AC-5344-8DD8-A366F48752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3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Weg uit Kamp Vught voork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3451" y="457200"/>
            <a:ext cx="4205097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eg uit Kamp Vught overhandigd aan kampoverlevende Lotty Huffe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3553" y="692696"/>
            <a:ext cx="7760005" cy="517965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328248" y="6309321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latin typeface="Baskerville Old Face" pitchFamily="18" charset="0"/>
              </a:rPr>
              <a:t>Lotty</a:t>
            </a:r>
            <a:r>
              <a:rPr lang="nl-NL" sz="2400" dirty="0">
                <a:latin typeface="Baskerville Old Face" pitchFamily="18" charset="0"/>
              </a:rPr>
              <a:t> </a:t>
            </a:r>
            <a:r>
              <a:rPr lang="nl-NL" sz="2400" dirty="0" err="1">
                <a:latin typeface="Baskerville Old Face" pitchFamily="18" charset="0"/>
              </a:rPr>
              <a:t>Veffer</a:t>
            </a:r>
            <a:endParaRPr lang="nl-NL" sz="2400" dirty="0"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inda Amendt- Met dhr Jules Schelvi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584" y="476672"/>
            <a:ext cx="7512496" cy="563437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071665" y="6237313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Baskerville Old Face" pitchFamily="18" charset="0"/>
              </a:rPr>
              <a:t>Jules Schelvis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oom, buiten, gras, trekken&#10;&#10;Automatisch gegenereerde beschrijving">
            <a:extLst>
              <a:ext uri="{FF2B5EF4-FFF2-40B4-BE49-F238E27FC236}">
                <a16:creationId xmlns:a16="http://schemas.microsoft.com/office/drawing/2014/main" id="{04EC166B-B076-4CA6-58D3-A16A701D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EA95C8B-4263-4C9F-812F-9B044B8F58D5}"/>
              </a:ext>
            </a:extLst>
          </p:cNvPr>
          <p:cNvSpPr txBox="1"/>
          <p:nvPr/>
        </p:nvSpPr>
        <p:spPr>
          <a:xfrm>
            <a:off x="982639" y="1012536"/>
            <a:ext cx="4613300" cy="3163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Helmut Loewenstein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E3D0A2-6C1D-4AE6-B1DC-183CD2762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 b="13764"/>
          <a:stretch/>
        </p:blipFill>
        <p:spPr>
          <a:xfrm>
            <a:off x="4978400" y="538402"/>
            <a:ext cx="6034101" cy="603410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3227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4DD74B-5DCC-4D80-9510-43E73330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82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E4AE56-3C58-4C9B-9D75-FD0B3B1DD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73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3EDA0D-F54B-48BB-9910-7DB6A5FBA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A73256-0EB9-4289-A040-E77C05B42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39582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4FE2E0-0356-4DC9-A129-5C677E5B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F9516E-11D6-4EBA-B6FD-722514EE9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395815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68CD86-EBCA-4577-B9FD-960CCEE8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376835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1357EC-AF7C-421E-A2C5-CFCAAD733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r="22785" b="5"/>
          <a:stretch/>
        </p:blipFill>
        <p:spPr>
          <a:xfrm>
            <a:off x="6361062" y="2675899"/>
            <a:ext cx="4063672" cy="406367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0B51058-ED03-4A7F-ACF0-419CB2456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3" b="3"/>
          <a:stretch/>
        </p:blipFill>
        <p:spPr>
          <a:xfrm>
            <a:off x="4091082" y="260237"/>
            <a:ext cx="3867135" cy="3867135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92CA55A-E0B8-43B6-B702-584570E6C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4" r="19884" b="-4"/>
          <a:stretch/>
        </p:blipFill>
        <p:spPr>
          <a:xfrm>
            <a:off x="157665" y="260237"/>
            <a:ext cx="3665040" cy="366504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7FFD71-E137-457B-9E78-700B311F8D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 r="20991" b="3"/>
          <a:stretch/>
        </p:blipFill>
        <p:spPr>
          <a:xfrm>
            <a:off x="8080785" y="277119"/>
            <a:ext cx="3968514" cy="3968514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FC37F8C-B2F6-4471-A454-FF6A1A69A291}"/>
              </a:ext>
            </a:extLst>
          </p:cNvPr>
          <p:cNvSpPr txBox="1"/>
          <p:nvPr/>
        </p:nvSpPr>
        <p:spPr>
          <a:xfrm>
            <a:off x="1371598" y="4503762"/>
            <a:ext cx="9748523" cy="1727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De Demer</a:t>
            </a:r>
          </a:p>
        </p:txBody>
      </p:sp>
    </p:spTree>
    <p:extLst>
      <p:ext uri="{BB962C8B-B14F-4D97-AF65-F5344CB8AC3E}">
        <p14:creationId xmlns:p14="http://schemas.microsoft.com/office/powerpoint/2010/main" val="166906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BFDD8A5-656E-4775-B682-3ABBFF1B8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" y="457200"/>
            <a:ext cx="106056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7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8AC4F68-6ED6-E044-73FE-458BC70F2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5945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9B8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fbeelding 18" descr="Afbeelding met tekst, naamplaatje&#10;&#10;Automatisch gegenereerde beschrijving">
            <a:extLst>
              <a:ext uri="{FF2B5EF4-FFF2-40B4-BE49-F238E27FC236}">
                <a16:creationId xmlns:a16="http://schemas.microsoft.com/office/drawing/2014/main" id="{F303D587-6D00-7AF4-E7FD-EEECC577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0" y="353765"/>
            <a:ext cx="3420756" cy="34207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9B8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fbeelding 14" descr="Afbeelding met tekst, stropdas, persoon, kleding&#10;&#10;Automatisch gegenereerde beschrijving">
            <a:extLst>
              <a:ext uri="{FF2B5EF4-FFF2-40B4-BE49-F238E27FC236}">
                <a16:creationId xmlns:a16="http://schemas.microsoft.com/office/drawing/2014/main" id="{2EA6E317-196F-DC78-A9E9-C2AE482A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774521"/>
            <a:ext cx="3854945" cy="241897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fbeelding 23" descr="Afbeelding met tekst, buiten, persoon, poseren&#10;&#10;Automatisch gegenereerde beschrijving">
            <a:extLst>
              <a:ext uri="{FF2B5EF4-FFF2-40B4-BE49-F238E27FC236}">
                <a16:creationId xmlns:a16="http://schemas.microsoft.com/office/drawing/2014/main" id="{A5AA4833-0863-6945-E3E9-2E9AB6974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17" y="650497"/>
            <a:ext cx="41647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5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innen, platform, station, transport&#10;&#10;Automatisch gegenereerde beschrijving">
            <a:extLst>
              <a:ext uri="{FF2B5EF4-FFF2-40B4-BE49-F238E27FC236}">
                <a16:creationId xmlns:a16="http://schemas.microsoft.com/office/drawing/2014/main" id="{BF4B81A7-FF3B-E925-722E-28E029F64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362" y="457200"/>
            <a:ext cx="33432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9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verschillende&#10;&#10;Automatisch gegenereerde beschrijving">
            <a:extLst>
              <a:ext uri="{FF2B5EF4-FFF2-40B4-BE49-F238E27FC236}">
                <a16:creationId xmlns:a16="http://schemas.microsoft.com/office/drawing/2014/main" id="{F3053DF6-5184-7E24-D902-020643786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362" y="457200"/>
            <a:ext cx="33432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binnen, zoogdier&#10;&#10;Automatisch gegenereerde beschrijving">
            <a:extLst>
              <a:ext uri="{FF2B5EF4-FFF2-40B4-BE49-F238E27FC236}">
                <a16:creationId xmlns:a16="http://schemas.microsoft.com/office/drawing/2014/main" id="{38208D56-3E3B-BC3C-2D41-06665ABE1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457200"/>
            <a:ext cx="10160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4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buiten, teken&#10;&#10;Automatisch gegenereerde beschrijving">
            <a:extLst>
              <a:ext uri="{FF2B5EF4-FFF2-40B4-BE49-F238E27FC236}">
                <a16:creationId xmlns:a16="http://schemas.microsoft.com/office/drawing/2014/main" id="{14BB314C-592A-DC89-618B-A16C4E73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96" y="457200"/>
            <a:ext cx="463600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innen, vloer, levend, kamer&#10;&#10;Automatisch gegenereerde beschrijving">
            <a:extLst>
              <a:ext uri="{FF2B5EF4-FFF2-40B4-BE49-F238E27FC236}">
                <a16:creationId xmlns:a16="http://schemas.microsoft.com/office/drawing/2014/main" id="{0F05200B-7A00-59F3-6356-34F26E506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8" b="334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58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uiten, boom, persoon, sport&#10;&#10;Automatisch gegenereerde beschrijving">
            <a:extLst>
              <a:ext uri="{FF2B5EF4-FFF2-40B4-BE49-F238E27FC236}">
                <a16:creationId xmlns:a16="http://schemas.microsoft.com/office/drawing/2014/main" id="{90480CBB-A7F4-A6D2-3365-4DFA44F4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88" y="457200"/>
            <a:ext cx="58990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292608"/>
            <a:ext cx="76565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u="sng" dirty="0"/>
              <a:t>Vrije opdracht:</a:t>
            </a:r>
          </a:p>
          <a:p>
            <a:endParaRPr lang="nl-NL" sz="2400" u="sng" dirty="0"/>
          </a:p>
          <a:p>
            <a:r>
              <a:rPr lang="nl-NL" sz="2400" dirty="0"/>
              <a:t>As jij naar kamp Vught gaat, kun je iets achterlaten bij het Kindermonument. </a:t>
            </a:r>
          </a:p>
          <a:p>
            <a:r>
              <a:rPr lang="nl-NL" sz="2400" dirty="0"/>
              <a:t>Zorg dat het tegen regen en wind kan, dan kan het een poosje buiten blijven liggen en kunnen andere mensen het ook bekijken. </a:t>
            </a:r>
          </a:p>
          <a:p>
            <a:r>
              <a:rPr lang="nl-NL" sz="2400" dirty="0"/>
              <a:t>Denk bijvoorbeeld aan een speciale steen, een zelfgemaakt sieraad, een knuffeltje, wat je maar wil. </a:t>
            </a:r>
          </a:p>
          <a:p>
            <a:r>
              <a:rPr lang="nl-NL" sz="2400" dirty="0"/>
              <a:t>Dat is dan bedoeld voor alle joodse kinderen die in kamp Vught zaten. </a:t>
            </a:r>
          </a:p>
          <a:p>
            <a:r>
              <a:rPr lang="nl-NL" sz="2400" dirty="0"/>
              <a:t>Het is natuurlijk niet verplicht om dat te doen.</a:t>
            </a:r>
          </a:p>
          <a:p>
            <a:r>
              <a:rPr lang="nl-NL" sz="2400" dirty="0"/>
              <a:t> </a:t>
            </a:r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r="20512"/>
          <a:stretch>
            <a:fillRect/>
          </a:stretch>
        </p:blipFill>
        <p:spPr>
          <a:xfrm rot="5400000">
            <a:off x="7350527" y="888788"/>
            <a:ext cx="4425822" cy="4169113"/>
          </a:xfrm>
        </p:spPr>
      </p:pic>
    </p:spTree>
    <p:extLst>
      <p:ext uri="{BB962C8B-B14F-4D97-AF65-F5344CB8AC3E}">
        <p14:creationId xmlns:p14="http://schemas.microsoft.com/office/powerpoint/2010/main" val="366167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televisie, monitor, scherm&#10;&#10;Automatisch gegenereerde beschrijving">
            <a:extLst>
              <a:ext uri="{FF2B5EF4-FFF2-40B4-BE49-F238E27FC236}">
                <a16:creationId xmlns:a16="http://schemas.microsoft.com/office/drawing/2014/main" id="{3030655D-C530-1DEC-2BA5-4809862A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1" y="87957"/>
            <a:ext cx="3550854" cy="65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963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95</Words>
  <Application>Microsoft Macintosh PowerPoint</Application>
  <PresentationFormat>Breedbeeld</PresentationFormat>
  <Paragraphs>12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Baskerville Old Face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Linda Amendt</dc:creator>
  <cp:lastModifiedBy>Linda Amendt</cp:lastModifiedBy>
  <cp:revision>7</cp:revision>
  <dcterms:created xsi:type="dcterms:W3CDTF">2023-03-06T16:21:05Z</dcterms:created>
  <dcterms:modified xsi:type="dcterms:W3CDTF">2023-03-13T12:09:41Z</dcterms:modified>
</cp:coreProperties>
</file>